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77" r:id="rId3"/>
    <p:sldId id="278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007DB7"/>
    <a:srgbClr val="FFDC36"/>
    <a:srgbClr val="385A4F"/>
    <a:srgbClr val="4F5961"/>
    <a:srgbClr val="951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69466" autoAdjust="0"/>
  </p:normalViewPr>
  <p:slideViewPr>
    <p:cSldViewPr snapToGrid="0">
      <p:cViewPr varScale="1">
        <p:scale>
          <a:sx n="58" d="100"/>
          <a:sy n="58" d="100"/>
        </p:scale>
        <p:origin x="7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338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3A777C-E0BC-42E3-9D26-80E478B392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050" i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11E32C-E437-4DE7-83C2-FD130589A6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2C7E1-9351-48FA-8942-550536545806}" type="datetime1">
              <a:rPr lang="en-GB" sz="1050" i="1" smtClean="0"/>
              <a:t>22/03/2024</a:t>
            </a:fld>
            <a:endParaRPr lang="en-GB" sz="1050" i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8EFE1-697E-41B9-A9DF-0E8DCB2AC1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8240"/>
            <a:ext cx="29718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050" i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923F7-C823-4766-85FF-C3104570A2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778240"/>
            <a:ext cx="29718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3145B-9AAF-43A1-AAF6-ED9B663E9250}" type="slidenum">
              <a:rPr lang="en-GB" sz="1050" i="1" smtClean="0"/>
              <a:t>‹#›</a:t>
            </a:fld>
            <a:endParaRPr lang="en-GB" sz="1050" i="1"/>
          </a:p>
        </p:txBody>
      </p:sp>
    </p:spTree>
    <p:extLst>
      <p:ext uri="{BB962C8B-B14F-4D97-AF65-F5344CB8AC3E}">
        <p14:creationId xmlns:p14="http://schemas.microsoft.com/office/powerpoint/2010/main" val="37722498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3200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50" i="1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3200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50" i="1"/>
            </a:lvl1pPr>
          </a:lstStyle>
          <a:p>
            <a:fld id="{4457F94E-A5B5-4326-AA16-30977B596DB9}" type="datetime1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40005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97180" y="3520440"/>
            <a:ext cx="6240780" cy="529532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0058"/>
            <a:ext cx="2971800" cy="2939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 i="1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50058"/>
            <a:ext cx="2971800" cy="2939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 i="1"/>
            </a:lvl1pPr>
          </a:lstStyle>
          <a:p>
            <a:fld id="{80EDAAEE-C894-4CFB-8D96-FCCD163181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0873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05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05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05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05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05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1" u="sng" dirty="0"/>
              <a:t>File</a:t>
            </a:r>
            <a:r>
              <a:rPr lang="en-GB" b="1" u="sng" baseline="0" dirty="0"/>
              <a:t> history:</a:t>
            </a:r>
          </a:p>
          <a:p>
            <a:pPr lvl="1"/>
            <a:endParaRPr lang="en-GB" dirty="0"/>
          </a:p>
          <a:p>
            <a:endParaRPr lang="en-GB" dirty="0"/>
          </a:p>
          <a:p>
            <a:r>
              <a:rPr lang="en-GB" b="1" u="sng" dirty="0"/>
              <a:t>Template </a:t>
            </a:r>
            <a:r>
              <a:rPr lang="en-GB" b="1" u="sng" dirty="0" err="1"/>
              <a:t>colors</a:t>
            </a:r>
            <a:r>
              <a:rPr lang="en-GB" b="1" u="sng" dirty="0"/>
              <a:t>:</a:t>
            </a:r>
          </a:p>
          <a:p>
            <a:pPr lvl="1"/>
            <a:r>
              <a:rPr lang="en-GB" b="1" u="sng" dirty="0"/>
              <a:t>Primary colours</a:t>
            </a:r>
          </a:p>
          <a:p>
            <a:pPr lvl="2"/>
            <a:r>
              <a:rPr lang="en-GB" b="0" u="none" dirty="0"/>
              <a:t>University Blue: R0 G56 B101 / #003865</a:t>
            </a:r>
          </a:p>
          <a:p>
            <a:pPr lvl="2"/>
            <a:r>
              <a:rPr lang="en-GB" b="0" u="none" dirty="0"/>
              <a:t>Burgundy: R125 G34 B57 / #7D2239</a:t>
            </a:r>
          </a:p>
          <a:p>
            <a:pPr lvl="2"/>
            <a:r>
              <a:rPr lang="en-GB" b="0" u="none" dirty="0"/>
              <a:t>Cobalt: R0 G117 B176 / #005C8A</a:t>
            </a:r>
          </a:p>
          <a:p>
            <a:pPr lvl="2"/>
            <a:r>
              <a:rPr lang="en-GB" b="0" u="none" dirty="0"/>
              <a:t>Lavender: R91 G77 B148 / #5B4D94</a:t>
            </a:r>
          </a:p>
          <a:p>
            <a:pPr lvl="2"/>
            <a:r>
              <a:rPr lang="en-GB" b="0" u="none" dirty="0"/>
              <a:t>Leaf: R0 G132 B61 / #006630</a:t>
            </a:r>
          </a:p>
          <a:p>
            <a:pPr lvl="2"/>
            <a:r>
              <a:rPr lang="en-GB" b="0" u="none" dirty="0"/>
              <a:t>Moss: R56 G90 B79 / #385A4F</a:t>
            </a:r>
          </a:p>
          <a:p>
            <a:pPr lvl="2"/>
            <a:r>
              <a:rPr lang="en-GB" b="0" u="none" dirty="0" err="1"/>
              <a:t>Pillarbox</a:t>
            </a:r>
            <a:r>
              <a:rPr lang="en-GB" b="0" u="none" dirty="0"/>
              <a:t>: R179 G12 B0 / #B30C00</a:t>
            </a:r>
          </a:p>
          <a:p>
            <a:pPr lvl="2"/>
            <a:r>
              <a:rPr lang="en-GB" b="0" u="none" dirty="0"/>
              <a:t>Rust: R190 G77 B0 / #9A3A06</a:t>
            </a:r>
          </a:p>
          <a:p>
            <a:pPr lvl="2"/>
            <a:r>
              <a:rPr lang="en-GB" b="0" u="none" dirty="0"/>
              <a:t>Sandstone: R122 G104 B85 / #52473B</a:t>
            </a:r>
          </a:p>
          <a:p>
            <a:pPr lvl="2"/>
            <a:r>
              <a:rPr lang="en-GB" b="0" u="none" dirty="0"/>
              <a:t>Sky Blue: R0 G83 B152 / #005398</a:t>
            </a:r>
          </a:p>
          <a:p>
            <a:pPr lvl="2"/>
            <a:r>
              <a:rPr lang="en-GB" b="0" u="none" dirty="0"/>
              <a:t>Slate: R79 G89 B97 / #4F5961</a:t>
            </a:r>
          </a:p>
          <a:p>
            <a:pPr lvl="2"/>
            <a:r>
              <a:rPr lang="en-GB" b="0" u="none" dirty="0"/>
              <a:t>Thistle: R149 G18 B114 / #951272</a:t>
            </a:r>
          </a:p>
          <a:p>
            <a:pPr lvl="1"/>
            <a:r>
              <a:rPr lang="en-GB" b="1" u="sng" dirty="0"/>
              <a:t>Secondary colours</a:t>
            </a:r>
          </a:p>
          <a:p>
            <a:pPr lvl="2"/>
            <a:r>
              <a:rPr lang="en-GB" b="0" u="none" dirty="0"/>
              <a:t>Turquoise: R0 G181 B209</a:t>
            </a:r>
          </a:p>
          <a:p>
            <a:pPr lvl="2"/>
            <a:r>
              <a:rPr lang="en-GB" b="0" u="none" dirty="0"/>
              <a:t>Rose: R176 G108 B150</a:t>
            </a:r>
          </a:p>
          <a:p>
            <a:pPr lvl="2"/>
            <a:r>
              <a:rPr lang="en-GB" b="0" u="none" dirty="0"/>
              <a:t>Pumpkin: R255 G185 B72</a:t>
            </a:r>
          </a:p>
          <a:p>
            <a:pPr lvl="2"/>
            <a:r>
              <a:rPr lang="en-GB" b="0" u="none" dirty="0"/>
              <a:t>Sunshine: R255 G220 B54</a:t>
            </a:r>
          </a:p>
          <a:p>
            <a:pPr lvl="2"/>
            <a:r>
              <a:rPr lang="en-GB" b="0" u="none" dirty="0"/>
              <a:t>Mocha: R170 G128 B102</a:t>
            </a:r>
          </a:p>
          <a:p>
            <a:endParaRPr lang="en-GB" b="1" u="sng" dirty="0"/>
          </a:p>
          <a:p>
            <a:r>
              <a:rPr lang="en-GB" b="1" u="sng" dirty="0"/>
              <a:t>Brand elements information </a:t>
            </a:r>
            <a:r>
              <a:rPr lang="en-GB" b="1" u="sng" dirty="0" err="1"/>
              <a:t>UofG</a:t>
            </a:r>
            <a:endParaRPr lang="en-GB" b="1" u="sng" dirty="0"/>
          </a:p>
          <a:p>
            <a:pPr lvl="1"/>
            <a:r>
              <a:rPr lang="en-US" dirty="0"/>
              <a:t>https://www.gla.ac.uk/myglasgow/staff/brandtoolkit/resources/promotionalmaterials/powerpoint/</a:t>
            </a:r>
          </a:p>
          <a:p>
            <a:pPr lvl="1"/>
            <a:r>
              <a:rPr lang="en-US" dirty="0"/>
              <a:t>https://www.gla.ac.uk/myglasgow/staff/brandtoolkit/brandelements/colours/</a:t>
            </a:r>
          </a:p>
          <a:p>
            <a:pPr lvl="1"/>
            <a:r>
              <a:rPr lang="en-US" dirty="0"/>
              <a:t>https://www.gla.ac.uk/myglasgow/staff/brandtoolkit/brandelements/logo/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457F94E-A5B5-4326-AA16-30977B596DB9}" type="datetime1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EDAAEE-C894-4CFB-8D96-FCCD1631816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72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A18FD7D-41EE-4E07-AC15-25EA51B5CF8D}"/>
              </a:ext>
            </a:extLst>
          </p:cNvPr>
          <p:cNvSpPr/>
          <p:nvPr userDrawn="1"/>
        </p:nvSpPr>
        <p:spPr>
          <a:xfrm>
            <a:off x="0" y="5522494"/>
            <a:ext cx="12192000" cy="1347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CCC825-C05E-4F93-BD45-75D65D785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226" y="1170491"/>
            <a:ext cx="10369550" cy="2159960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F0A003-3738-4510-B0EF-A20ECB3DC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276" y="3428208"/>
            <a:ext cx="10369550" cy="175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E9994-016B-4C6E-86A2-8846FAE7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3985" y="6428397"/>
            <a:ext cx="3036392" cy="271508"/>
          </a:xfrm>
        </p:spPr>
        <p:txBody>
          <a:bodyPr/>
          <a:lstStyle/>
          <a:p>
            <a:fld id="{7C44626B-B74E-40E6-9D23-8124BAC3B57B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1FEBB-5F11-4D03-BAD6-5500C8DBA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86347" y="6428396"/>
            <a:ext cx="4425284" cy="27150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3BBBD-CD08-44DA-9058-32CCA061A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9539" y="6428397"/>
            <a:ext cx="2844800" cy="271507"/>
          </a:xfrm>
        </p:spPr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6FE50C06-67C4-48D4-A8ED-4055D79DA3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93" y="5734335"/>
            <a:ext cx="1972060" cy="612649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B693CCF0-35F8-437D-A3C3-CF7B25A3A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722" y="5526900"/>
            <a:ext cx="2315125" cy="10211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929D7A-ABE7-1B17-3410-2B73298E73E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31047" y="5708332"/>
            <a:ext cx="1368152" cy="66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4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5DD5-50B2-47D9-B57F-3D3C605E6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35" y="136526"/>
            <a:ext cx="11698530" cy="808105"/>
          </a:xfrm>
        </p:spPr>
        <p:txBody>
          <a:bodyPr anchor="ctr">
            <a:normAutofit/>
          </a:bodyPr>
          <a:lstStyle>
            <a:lvl1pPr>
              <a:defRPr sz="345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02618-D9B3-4415-A62C-775EF79F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12777"/>
            <a:ext cx="10515600" cy="4536503"/>
          </a:xfrm>
          <a:solidFill>
            <a:srgbClr val="951272"/>
          </a:solidFill>
          <a:ln>
            <a:solidFill>
              <a:srgbClr val="951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marL="0" indent="0">
              <a:buNone/>
              <a:defRPr sz="542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DB929-9F08-44A7-87AA-3923A17E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3E6C-285F-477A-AC5B-A890590C9CDC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5ED8C-E2B2-4EA9-8980-9506B96B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7C3F8-EBBC-4B50-A6E4-8C3D3E45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35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5DD5-50B2-47D9-B57F-3D3C605E6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35" y="136526"/>
            <a:ext cx="11698530" cy="808105"/>
          </a:xfrm>
        </p:spPr>
        <p:txBody>
          <a:bodyPr anchor="ctr">
            <a:normAutofit/>
          </a:bodyPr>
          <a:lstStyle>
            <a:lvl1pPr>
              <a:defRPr sz="345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02618-D9B3-4415-A62C-775EF79F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12777"/>
            <a:ext cx="10515600" cy="4536503"/>
          </a:xfr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marL="0" indent="0">
              <a:buNone/>
              <a:defRPr sz="542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DB929-9F08-44A7-87AA-3923A17E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3E6C-285F-477A-AC5B-A890590C9CDC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5ED8C-E2B2-4EA9-8980-9506B96B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7C3F8-EBBC-4B50-A6E4-8C3D3E45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55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5DD5-50B2-47D9-B57F-3D3C605E6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35" y="136526"/>
            <a:ext cx="11698530" cy="808105"/>
          </a:xfrm>
        </p:spPr>
        <p:txBody>
          <a:bodyPr anchor="ctr">
            <a:normAutofit/>
          </a:bodyPr>
          <a:lstStyle>
            <a:lvl1pPr>
              <a:defRPr sz="345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02618-D9B3-4415-A62C-775EF79F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12777"/>
            <a:ext cx="10515600" cy="4536503"/>
          </a:xfrm>
          <a:solidFill>
            <a:srgbClr val="BE4D50"/>
          </a:solidFill>
          <a:ln>
            <a:solidFill>
              <a:srgbClr val="BE4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marL="0" indent="0">
              <a:buNone/>
              <a:defRPr sz="542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DB929-9F08-44A7-87AA-3923A17E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3E6C-285F-477A-AC5B-A890590C9CDC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5ED8C-E2B2-4EA9-8980-9506B96B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7C3F8-EBBC-4B50-A6E4-8C3D3E45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330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8E44B-9B27-4E86-8521-E4C567EE2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FDF0A-5033-4C02-A0B2-70A6A6C2E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1340765"/>
            <a:ext cx="5384800" cy="48361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B014C-3897-4D8F-8FB6-ECDEA8C1A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340765"/>
            <a:ext cx="5384799" cy="48361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E074F-3540-415D-AB84-1F8A458A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F254-AEB7-4AE2-873C-6ADE7BCF6D26}" type="datetime1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B1D12-5BEB-426A-BA88-E3E959264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BA5D7-3045-439D-ACE7-F4953D73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Line 21">
            <a:extLst>
              <a:ext uri="{FF2B5EF4-FFF2-40B4-BE49-F238E27FC236}">
                <a16:creationId xmlns:a16="http://schemas.microsoft.com/office/drawing/2014/main" id="{278F3C12-8002-4922-B579-57F0FB7277D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016307"/>
            <a:ext cx="5064369" cy="0"/>
          </a:xfrm>
          <a:prstGeom prst="line">
            <a:avLst/>
          </a:prstGeom>
          <a:ln w="12700">
            <a:solidFill>
              <a:schemeClr val="tx2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sz="2215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F165C2-7A18-4715-853E-092EBAEB027A}"/>
              </a:ext>
            </a:extLst>
          </p:cNvPr>
          <p:cNvSpPr/>
          <p:nvPr userDrawn="1"/>
        </p:nvSpPr>
        <p:spPr>
          <a:xfrm>
            <a:off x="0" y="6711990"/>
            <a:ext cx="12178800" cy="1512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928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DC3B-A508-473B-BB64-06C2A4C55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32" y="136527"/>
            <a:ext cx="11706726" cy="7850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03B25-5EFD-4173-BBA8-8E8EA63DE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39747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FC2E7-C308-4144-8589-569312E91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4132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F69801-B5E8-4D8B-879A-B703194B1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39747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3D7FF6-FBC6-446B-A740-33FA36ACF0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0"/>
            <a:ext cx="5183188" cy="4132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0D899F-77A8-4B27-8B03-8B5DED594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BE37-97D7-4F65-8117-83FAE722E5D5}" type="datetime1">
              <a:rPr lang="en-GB" smtClean="0"/>
              <a:t>22/03/2024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44450-792C-4483-9517-B47B4E612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D458B1-B7B3-4FCC-A269-1129EEAD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Line 21">
            <a:extLst>
              <a:ext uri="{FF2B5EF4-FFF2-40B4-BE49-F238E27FC236}">
                <a16:creationId xmlns:a16="http://schemas.microsoft.com/office/drawing/2014/main" id="{6383ACBD-808D-4DF4-96E4-2432058AACD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016307"/>
            <a:ext cx="5064369" cy="0"/>
          </a:xfrm>
          <a:prstGeom prst="line">
            <a:avLst/>
          </a:prstGeom>
          <a:ln w="12700">
            <a:solidFill>
              <a:schemeClr val="tx2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sz="2215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7445BA-B9A8-4454-BEAD-5A794071E5C9}"/>
              </a:ext>
            </a:extLst>
          </p:cNvPr>
          <p:cNvSpPr/>
          <p:nvPr userDrawn="1"/>
        </p:nvSpPr>
        <p:spPr>
          <a:xfrm>
            <a:off x="0" y="6711990"/>
            <a:ext cx="12178800" cy="1512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975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719B-6ED4-4B66-9606-2F5B6AD0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8E6780-705E-4BB1-A806-2BE45F253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A3F4-9E47-4492-9603-5B1575C4EC4B}" type="datetime1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E1CF17-B322-40DB-8B53-B22E0714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E0ED0-33BB-4413-9590-56E3A61F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Line 21">
            <a:extLst>
              <a:ext uri="{FF2B5EF4-FFF2-40B4-BE49-F238E27FC236}">
                <a16:creationId xmlns:a16="http://schemas.microsoft.com/office/drawing/2014/main" id="{2FA662A5-1176-46BA-93C5-29F3A42B771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016307"/>
            <a:ext cx="5064369" cy="0"/>
          </a:xfrm>
          <a:prstGeom prst="line">
            <a:avLst/>
          </a:prstGeom>
          <a:ln w="12700">
            <a:solidFill>
              <a:schemeClr val="tx2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sz="2215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41C3CE-99C7-40B8-9F42-965CCDA973DD}"/>
              </a:ext>
            </a:extLst>
          </p:cNvPr>
          <p:cNvSpPr/>
          <p:nvPr userDrawn="1"/>
        </p:nvSpPr>
        <p:spPr>
          <a:xfrm>
            <a:off x="0" y="6711990"/>
            <a:ext cx="12178800" cy="1512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481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1B940F-D39F-4A9C-8FBE-15B9D2B7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6697-1693-4F43-A5A6-1E48DD81DBB0}" type="datetime1">
              <a:rPr lang="en-GB" smtClean="0"/>
              <a:t>22/03/2024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484AF-2B77-4773-A45C-D267E9F9B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35014-981B-4133-9C4A-403473414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20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06CD5-5CE6-4A92-801C-10135AD9B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BEA11-B017-411D-A34D-44E2E4F95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4C87D-F55D-43E7-BFB4-DD312CD96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475529-B58A-4EE8-9191-C9ABCEB36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9E18-FE0C-4510-B746-4E2123F69128}" type="datetime1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F6693-A25B-4A87-98F8-85CBD03F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14BE5-BB00-4B3C-961E-0D3FE3E0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497DDD-FB8E-4B2E-8A36-9BBB7C60161C}"/>
              </a:ext>
            </a:extLst>
          </p:cNvPr>
          <p:cNvSpPr/>
          <p:nvPr userDrawn="1"/>
        </p:nvSpPr>
        <p:spPr>
          <a:xfrm>
            <a:off x="0" y="6711990"/>
            <a:ext cx="12178800" cy="1512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491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6247-DB3B-4CD1-AD03-192B5996B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6194A8-D9EE-4DAA-A7E7-CD59A5DF0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C0328-533D-4B37-82BA-7B503AC4A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6A759-BA31-4D4D-9071-1C8E88AF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91ED-2CAD-440E-853B-D5CDF594F0C4}" type="datetime1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573CB-E7E2-4BB8-9E5E-BDBA4CE2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60374-D0F0-4FFA-94C4-FE356213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821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080E2-1F55-48B3-8E58-DDA3388E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E414D-EBD3-4F05-AB1A-7230C444C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2B628-F769-44D0-851D-43474E1DA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208F-6FCE-4ABA-A1FD-FF3D7828C134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BAA59-6F7E-48FB-A9A9-0455A0632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B2D95-4E39-4B24-A2F5-7F79F4DF5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0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Uof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A18FD7D-41EE-4E07-AC15-25EA51B5CF8D}"/>
              </a:ext>
            </a:extLst>
          </p:cNvPr>
          <p:cNvSpPr/>
          <p:nvPr userDrawn="1"/>
        </p:nvSpPr>
        <p:spPr>
          <a:xfrm>
            <a:off x="0" y="5522494"/>
            <a:ext cx="12192000" cy="1347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CCC825-C05E-4F93-BD45-75D65D785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226" y="1170491"/>
            <a:ext cx="10369550" cy="2159960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F0A003-3738-4510-B0EF-A20ECB3DC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276" y="3428208"/>
            <a:ext cx="10369550" cy="175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E9994-016B-4C6E-86A2-8846FAE7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3985" y="6428397"/>
            <a:ext cx="3036392" cy="271508"/>
          </a:xfrm>
        </p:spPr>
        <p:txBody>
          <a:bodyPr/>
          <a:lstStyle/>
          <a:p>
            <a:fld id="{7C44626B-B74E-40E6-9D23-8124BAC3B57B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1FEBB-5F11-4D03-BAD6-5500C8DBA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86347" y="6428396"/>
            <a:ext cx="4425284" cy="27150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3BBBD-CD08-44DA-9058-32CCA061A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9539" y="6428397"/>
            <a:ext cx="2844800" cy="271507"/>
          </a:xfrm>
        </p:spPr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1B97DE-6E26-4FA1-9003-A5C5B8AE1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1047" y="5708332"/>
            <a:ext cx="1368152" cy="664654"/>
          </a:xfrm>
          <a:prstGeom prst="rect">
            <a:avLst/>
          </a:prstGeom>
        </p:spPr>
      </p:pic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6FE50C06-67C4-48D4-A8ED-4055D79DA3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93" y="5734335"/>
            <a:ext cx="1972060" cy="61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512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DB3A22-D123-4788-9823-3E73EB01D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93F832-FBAC-48CF-8C23-0105122C4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7413A-1C88-4376-9105-B09CF4466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D48D-8F85-44DE-A611-14A8B77B9EAC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3859F-B578-400E-A62E-D093F884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45D9-2518-4919-9860-69A49F81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87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7839-0FC0-4D82-B9C8-F67D27316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C92DAD-AC2E-4BE8-83AF-EFEE8848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B36B8-5AAC-4188-9B39-20B7EE991D87}" type="datetime1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1034C-93D3-467D-8764-9E763037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E40CE-3AAF-4E48-B9B0-A52134FC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9331A26-72F7-49D9-8D12-405FE604FD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61956" y="1063064"/>
            <a:ext cx="6286516" cy="22808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16DEC8BE-D65E-4B82-82CA-0246D26380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956" y="3573016"/>
            <a:ext cx="303698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EE15C6E1-22DD-45FD-BCF4-856B39ABB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74324" y="3573016"/>
            <a:ext cx="2974147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0F63964-3F72-4B98-AEE5-AC3CD0A2966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292307" y="1063064"/>
            <a:ext cx="4525044" cy="52468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1D3660CF-9466-4E9B-B0DE-550DB546AB0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61956" y="5043337"/>
            <a:ext cx="6286516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63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F62D1-52EA-45B9-9554-67FFEEDB9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A4BC56-00A6-4712-912A-EA21E92B2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1DBF-99ED-48FB-A618-64BDA93926EE}" type="datetime1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B75FDE-E8C3-4372-B469-63BC5B86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BFC88-2A48-4EE5-BE59-38DB5FF4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5B5270A-6575-491F-B2E9-58CC1048EE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3032" y="1039612"/>
            <a:ext cx="11928648" cy="53732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27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1CC45-F3C3-4044-B6D5-05C0A4F4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3FFEB-737B-42DA-8024-3F1DD54A2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FDB2-6030-43EA-A066-91AF2308C1B7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E15AE-3135-4EEC-8971-C4E8E4D11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3FCC4-885F-4121-AAE4-25B320AA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Line 21">
            <a:extLst>
              <a:ext uri="{FF2B5EF4-FFF2-40B4-BE49-F238E27FC236}">
                <a16:creationId xmlns:a16="http://schemas.microsoft.com/office/drawing/2014/main" id="{4B117B00-79BF-4D51-BF96-1BDD3C9824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016307"/>
            <a:ext cx="5064369" cy="0"/>
          </a:xfrm>
          <a:prstGeom prst="line">
            <a:avLst/>
          </a:prstGeom>
          <a:ln w="12700">
            <a:solidFill>
              <a:schemeClr val="tx2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sz="2215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ECBC3D-A6F0-45E6-9B47-55CE9EBBD646}"/>
              </a:ext>
            </a:extLst>
          </p:cNvPr>
          <p:cNvSpPr/>
          <p:nvPr userDrawn="1"/>
        </p:nvSpPr>
        <p:spPr>
          <a:xfrm rot="-60000">
            <a:off x="278992" y="1016143"/>
            <a:ext cx="11649481" cy="5412419"/>
          </a:xfrm>
          <a:prstGeom prst="rect">
            <a:avLst/>
          </a:prstGeom>
          <a:solidFill>
            <a:srgbClr val="FFDC36"/>
          </a:solidFill>
          <a:effectLst>
            <a:outerShdw blurRad="50800" dist="114300" dir="2700000" algn="tl" rotWithShape="0">
              <a:schemeClr val="tx1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EEAEDE9-518D-4CA8-9D48-C8E71C26D499}"/>
              </a:ext>
            </a:extLst>
          </p:cNvPr>
          <p:cNvGrpSpPr/>
          <p:nvPr userDrawn="1"/>
        </p:nvGrpSpPr>
        <p:grpSpPr>
          <a:xfrm rot="-60000">
            <a:off x="357109" y="1232920"/>
            <a:ext cx="714204" cy="783735"/>
            <a:chOff x="75646" y="52977"/>
            <a:chExt cx="714204" cy="783735"/>
          </a:xfrm>
        </p:grpSpPr>
        <p:sp>
          <p:nvSpPr>
            <p:cNvPr id="10" name="Half Frame 9">
              <a:extLst>
                <a:ext uri="{FF2B5EF4-FFF2-40B4-BE49-F238E27FC236}">
                  <a16:creationId xmlns:a16="http://schemas.microsoft.com/office/drawing/2014/main" id="{4C9ACEA9-E884-4819-89CD-779E418F1842}"/>
                </a:ext>
              </a:extLst>
            </p:cNvPr>
            <p:cNvSpPr/>
            <p:nvPr/>
          </p:nvSpPr>
          <p:spPr bwMode="auto">
            <a:xfrm>
              <a:off x="75646" y="52977"/>
              <a:ext cx="453600" cy="453600"/>
            </a:xfrm>
            <a:prstGeom prst="halfFrame">
              <a:avLst/>
            </a:prstGeom>
            <a:solidFill>
              <a:schemeClr val="accent4"/>
            </a:solidFill>
            <a:ln w="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400" b="1">
                <a:latin typeface="Arial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610C2D5-4490-4060-A1C6-17B5C2AEA913}"/>
                </a:ext>
              </a:extLst>
            </p:cNvPr>
            <p:cNvSpPr txBox="1"/>
            <p:nvPr/>
          </p:nvSpPr>
          <p:spPr>
            <a:xfrm>
              <a:off x="193212" y="190381"/>
              <a:ext cx="5966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b="1" dirty="0">
                  <a:solidFill>
                    <a:schemeClr val="accent4"/>
                  </a:solidFill>
                  <a:latin typeface="Calibri" pitchFamily="34" charset="0"/>
                  <a:sym typeface="Wingdings" panose="05000000000000000000" pitchFamily="2" charset="2"/>
                </a:rPr>
                <a:t></a:t>
              </a:r>
              <a:endParaRPr lang="en-GB" sz="3600" b="1" dirty="0">
                <a:solidFill>
                  <a:schemeClr val="accent4"/>
                </a:solidFill>
                <a:latin typeface="Calibri" pitchFamily="34" charset="0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8DD4B-B974-4C26-B4CB-3995462C259D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-60000">
            <a:off x="1197395" y="1136011"/>
            <a:ext cx="10525240" cy="5158361"/>
          </a:xfrm>
          <a:noFill/>
        </p:spPr>
        <p:txBody>
          <a:bodyPr/>
          <a:lstStyle>
            <a:lvl1pPr marL="396000" indent="-396000">
              <a:buClr>
                <a:schemeClr val="accent4"/>
              </a:buClr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</a:defRPr>
            </a:lvl1pPr>
            <a:lvl2pPr marL="914400" indent="-3528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91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C825-C05E-4F93-BD45-75D65D785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228" y="1569104"/>
            <a:ext cx="10353547" cy="2544938"/>
          </a:xfrm>
          <a:ln>
            <a:solidFill>
              <a:schemeClr val="tx2"/>
            </a:solidFill>
          </a:ln>
        </p:spPr>
        <p:txBody>
          <a:bodyPr anchor="ctr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F0A003-3738-4510-B0EF-A20ECB3DC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1690" y="4449143"/>
            <a:ext cx="10319085" cy="151949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E9994-016B-4C6E-86A2-8846FAE7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3985" y="6428397"/>
            <a:ext cx="3036392" cy="271508"/>
          </a:xfrm>
        </p:spPr>
        <p:txBody>
          <a:bodyPr/>
          <a:lstStyle/>
          <a:p>
            <a:fld id="{2748E46B-0CE5-4FF7-9487-A70EEBE91CBF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1FEBB-5F11-4D03-BAD6-5500C8DBA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86347" y="6428396"/>
            <a:ext cx="4425284" cy="27150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3BBBD-CD08-44DA-9058-32CCA061A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9539" y="6428397"/>
            <a:ext cx="2844800" cy="271507"/>
          </a:xfrm>
        </p:spPr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FF1BE2E-2E8A-47C1-A5DD-3779A4542C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1047" y="5708332"/>
            <a:ext cx="1368152" cy="66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0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Uof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ack and white logo with a person's face&#10;&#10;Description automatically generated">
            <a:extLst>
              <a:ext uri="{FF2B5EF4-FFF2-40B4-BE49-F238E27FC236}">
                <a16:creationId xmlns:a16="http://schemas.microsoft.com/office/drawing/2014/main" id="{9CD1BC3E-3060-4B2B-1A16-EB6AFAA333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977" y="5403941"/>
            <a:ext cx="1295962" cy="12959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CC825-C05E-4F93-BD45-75D65D785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226" y="1542422"/>
            <a:ext cx="7400406" cy="2430948"/>
          </a:xfrm>
          <a:solidFill>
            <a:schemeClr val="bg1">
              <a:alpha val="40000"/>
            </a:schemeClr>
          </a:solidFill>
          <a:ln>
            <a:noFill/>
          </a:ln>
        </p:spPr>
        <p:txBody>
          <a:bodyPr anchor="ctr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F0A003-3738-4510-B0EF-A20ECB3DC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1227" y="4119824"/>
            <a:ext cx="7400402" cy="1195754"/>
          </a:xfrm>
          <a:solidFill>
            <a:schemeClr val="bg1">
              <a:alpha val="40000"/>
            </a:schemeClr>
          </a:solidFill>
          <a:ln>
            <a:noFill/>
          </a:ln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E9994-016B-4C6E-86A2-8846FAE7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3985" y="6428397"/>
            <a:ext cx="3036392" cy="271508"/>
          </a:xfrm>
        </p:spPr>
        <p:txBody>
          <a:bodyPr/>
          <a:lstStyle/>
          <a:p>
            <a:fld id="{2748E46B-0CE5-4FF7-9487-A70EEBE91CBF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1FEBB-5F11-4D03-BAD6-5500C8DBA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86347" y="6428396"/>
            <a:ext cx="4425284" cy="27150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3BBBD-CD08-44DA-9058-32CCA061A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9539" y="6428397"/>
            <a:ext cx="2844800" cy="271507"/>
          </a:xfrm>
        </p:spPr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14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1CC45-F3C3-4044-B6D5-05C0A4F4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8DD4B-B974-4C26-B4CB-3995462C259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/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3FFEB-737B-42DA-8024-3F1DD54A2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FDB2-6030-43EA-A066-91AF2308C1B7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E15AE-3135-4EEC-8971-C4E8E4D11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3FCC4-885F-4121-AAE4-25B320AA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Line 21">
            <a:extLst>
              <a:ext uri="{FF2B5EF4-FFF2-40B4-BE49-F238E27FC236}">
                <a16:creationId xmlns:a16="http://schemas.microsoft.com/office/drawing/2014/main" id="{4B117B00-79BF-4D51-BF96-1BDD3C9824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016307"/>
            <a:ext cx="5064369" cy="0"/>
          </a:xfrm>
          <a:prstGeom prst="line">
            <a:avLst/>
          </a:prstGeom>
          <a:ln w="12700">
            <a:solidFill>
              <a:schemeClr val="tx2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sz="2215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58F1A6-E9E0-4D85-9BE7-056527FDA324}"/>
              </a:ext>
            </a:extLst>
          </p:cNvPr>
          <p:cNvSpPr/>
          <p:nvPr userDrawn="1"/>
        </p:nvSpPr>
        <p:spPr>
          <a:xfrm>
            <a:off x="0" y="6711990"/>
            <a:ext cx="12178800" cy="1512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95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1CC45-F3C3-4044-B6D5-05C0A4F4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8DD4B-B974-4C26-B4CB-3995462C2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3FFEB-737B-42DA-8024-3F1DD54A2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FDB2-6030-43EA-A066-91AF2308C1B7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E15AE-3135-4EEC-8971-C4E8E4D11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3FCC4-885F-4121-AAE4-25B320AA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Line 21">
            <a:extLst>
              <a:ext uri="{FF2B5EF4-FFF2-40B4-BE49-F238E27FC236}">
                <a16:creationId xmlns:a16="http://schemas.microsoft.com/office/drawing/2014/main" id="{4B117B00-79BF-4D51-BF96-1BDD3C9824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016307"/>
            <a:ext cx="5064369" cy="0"/>
          </a:xfrm>
          <a:prstGeom prst="line">
            <a:avLst/>
          </a:prstGeom>
          <a:ln w="12700">
            <a:solidFill>
              <a:schemeClr val="tx2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sz="2215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58F1A6-E9E0-4D85-9BE7-056527FDA324}"/>
              </a:ext>
            </a:extLst>
          </p:cNvPr>
          <p:cNvSpPr/>
          <p:nvPr userDrawn="1"/>
        </p:nvSpPr>
        <p:spPr>
          <a:xfrm>
            <a:off x="0" y="6711990"/>
            <a:ext cx="12178800" cy="1512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37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5DD5-50B2-47D9-B57F-3D3C605E6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35" y="136526"/>
            <a:ext cx="11698530" cy="808105"/>
          </a:xfrm>
        </p:spPr>
        <p:txBody>
          <a:bodyPr anchor="ctr">
            <a:normAutofit/>
          </a:bodyPr>
          <a:lstStyle>
            <a:lvl1pPr>
              <a:defRPr sz="345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02618-D9B3-4415-A62C-775EF79F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12777"/>
            <a:ext cx="10515600" cy="4536503"/>
          </a:xfr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marL="0" indent="0">
              <a:buNone/>
              <a:defRPr sz="542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DB929-9F08-44A7-87AA-3923A17E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3E6C-285F-477A-AC5B-A890590C9CDC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5ED8C-E2B2-4EA9-8980-9506B96B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7C3F8-EBBC-4B50-A6E4-8C3D3E45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7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5DD5-50B2-47D9-B57F-3D3C605E6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35" y="136526"/>
            <a:ext cx="11698530" cy="808105"/>
          </a:xfrm>
        </p:spPr>
        <p:txBody>
          <a:bodyPr anchor="ctr">
            <a:normAutofit/>
          </a:bodyPr>
          <a:lstStyle>
            <a:lvl1pPr>
              <a:defRPr sz="345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02618-D9B3-4415-A62C-775EF79F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12777"/>
            <a:ext cx="10515600" cy="4536503"/>
          </a:xfr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marL="0" indent="0">
              <a:buNone/>
              <a:defRPr sz="542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DB929-9F08-44A7-87AA-3923A17E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3E6C-285F-477A-AC5B-A890590C9CDC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5ED8C-E2B2-4EA9-8980-9506B96B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7C3F8-EBBC-4B50-A6E4-8C3D3E45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6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5DD5-50B2-47D9-B57F-3D3C605E6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35" y="136526"/>
            <a:ext cx="11698530" cy="808105"/>
          </a:xfrm>
        </p:spPr>
        <p:txBody>
          <a:bodyPr anchor="ctr">
            <a:normAutofit/>
          </a:bodyPr>
          <a:lstStyle>
            <a:lvl1pPr>
              <a:defRPr sz="345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02618-D9B3-4415-A62C-775EF79F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12777"/>
            <a:ext cx="10515600" cy="4536503"/>
          </a:xfr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marL="0" indent="0">
              <a:buNone/>
              <a:defRPr sz="542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DB929-9F08-44A7-87AA-3923A17E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3E6C-285F-477A-AC5B-A890590C9CDC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5ED8C-E2B2-4EA9-8980-9506B96B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7C3F8-EBBC-4B50-A6E4-8C3D3E45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4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4777F5-3391-49D0-9B73-1C9D4A84D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725" y="136526"/>
            <a:ext cx="11651749" cy="808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F253F-1688-4E54-A01E-5110CA555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985" y="1129517"/>
            <a:ext cx="11288639" cy="50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F8DB5-2896-4611-BE37-7CE280945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3985" y="6428396"/>
            <a:ext cx="3036392" cy="293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E3F6-08CF-42DA-BE70-63B8F3BC09F2}" type="datetime1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DD8AC-78CA-42FB-A9E7-18436BC2C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86347" y="6428396"/>
            <a:ext cx="4425284" cy="2930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E5BAF-9240-4FD2-8DB2-1F8170837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9539" y="6428397"/>
            <a:ext cx="2844800" cy="2930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EF25F-C293-4A78-986B-54ABB23686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04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49" r:id="rId2"/>
    <p:sldLayoutId id="2147483665" r:id="rId3"/>
    <p:sldLayoutId id="2147483670" r:id="rId4"/>
    <p:sldLayoutId id="2147483666" r:id="rId5"/>
    <p:sldLayoutId id="2147483650" r:id="rId6"/>
    <p:sldLayoutId id="2147483651" r:id="rId7"/>
    <p:sldLayoutId id="2147483667" r:id="rId8"/>
    <p:sldLayoutId id="2147483674" r:id="rId9"/>
    <p:sldLayoutId id="2147483671" r:id="rId10"/>
    <p:sldLayoutId id="2147483672" r:id="rId11"/>
    <p:sldLayoutId id="2147483673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  <p:sldLayoutId id="2147483663" r:id="rId21"/>
    <p:sldLayoutId id="2147483662" r:id="rId22"/>
    <p:sldLayoutId id="2147483668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96000" indent="-396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3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528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»"/>
        <a:defRPr sz="2950" kern="1200">
          <a:solidFill>
            <a:schemeClr val="tx1"/>
          </a:solidFill>
          <a:latin typeface="+mn-lt"/>
          <a:ea typeface="+mn-ea"/>
          <a:cs typeface="+mn-cs"/>
        </a:defRPr>
      </a:lvl2pPr>
      <a:lvl3pPr marL="1407600" indent="-280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60" kern="1200">
          <a:solidFill>
            <a:schemeClr val="tx1"/>
          </a:solidFill>
          <a:latin typeface="+mn-lt"/>
          <a:ea typeface="+mn-ea"/>
          <a:cs typeface="+mn-cs"/>
        </a:defRPr>
      </a:lvl3pPr>
      <a:lvl4pPr marL="1969200" indent="-2808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‒"/>
        <a:defRPr sz="222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0" indent="-2808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166" userDrawn="1">
          <p15:clr>
            <a:srgbClr val="F26B43"/>
          </p15:clr>
        </p15:guide>
        <p15:guide id="3" pos="7514" userDrawn="1">
          <p15:clr>
            <a:srgbClr val="F26B43"/>
          </p15:clr>
        </p15:guide>
        <p15:guide id="4" pos="257" userDrawn="1">
          <p15:clr>
            <a:srgbClr val="F26B43"/>
          </p15:clr>
        </p15:guide>
        <p15:guide id="6" pos="5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onftool.org/aibuki2024/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B9865-1641-9F40-4B17-FE78763DF7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Conftool</a:t>
            </a:r>
            <a:r>
              <a:rPr lang="en-GB" dirty="0"/>
              <a:t> calendar / programme and export to outlook</a:t>
            </a:r>
          </a:p>
        </p:txBody>
      </p:sp>
      <p:sp>
        <p:nvSpPr>
          <p:cNvPr id="41" name="Subtitle 40">
            <a:extLst>
              <a:ext uri="{FF2B5EF4-FFF2-40B4-BE49-F238E27FC236}">
                <a16:creationId xmlns:a16="http://schemas.microsoft.com/office/drawing/2014/main" id="{FC7A2CB7-9FDC-4163-9279-2986D18026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l-NL" sz="2000"/>
              <a:t>Prof. Dr. Rudolf R. Sinkovics</a:t>
            </a:r>
            <a:br>
              <a:rPr lang="nl-NL" sz="2000"/>
            </a:br>
            <a:r>
              <a:rPr lang="nl-NL" sz="2000"/>
              <a:t>rudolf.sinkovics@glasgow.ac.uk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l-NL" sz="2000"/>
              <a:t>www.sinkovics.com/rudolf</a:t>
            </a:r>
            <a:br>
              <a:rPr lang="nl-NL" sz="2000"/>
            </a:br>
            <a:r>
              <a:rPr lang="nl-NL" sz="2000"/>
              <a:t>www.linkedin.com/in/rudolfsinkovics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l-NL" sz="2000"/>
              <a:t>@RudolfSinkovics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nl-NL" sz="2000"/>
          </a:p>
        </p:txBody>
      </p:sp>
      <p:sp>
        <p:nvSpPr>
          <p:cNvPr id="48" name="Footer Placeholder 3">
            <a:extLst>
              <a:ext uri="{FF2B5EF4-FFF2-40B4-BE49-F238E27FC236}">
                <a16:creationId xmlns:a16="http://schemas.microsoft.com/office/drawing/2014/main" id="{90074564-A167-D571-AE86-244242596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5ED57-5442-46D6-B3EF-BF6410C1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CBEF25F-C293-4A78-986B-54ABB236860E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4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43D3326-B419-FA98-6841-F9A80160B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Login at </a:t>
            </a:r>
            <a:r>
              <a:rPr lang="en-GB" dirty="0">
                <a:hlinkClick r:id="rId2"/>
              </a:rPr>
              <a:t>https://www.conftool.org/aibuki2024/</a:t>
            </a:r>
            <a:r>
              <a:rPr lang="en-GB" dirty="0"/>
              <a:t> and then look at the programme: https://www.conftool.org/aibuki2024/sessions.php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DE9B3-1129-38DD-CA3B-1F1488664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0C2F3-ABD3-139A-67F9-7E0CDC8E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2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9B4FB-5561-21C1-D916-884EBC4D5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802" y="1298293"/>
            <a:ext cx="8327004" cy="477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30E18-E779-68D4-DAE8-4A731CDF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agenda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BF468C-85E1-5041-8958-1341C4D20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F08FD-01ED-6804-3F54-3114C49C9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3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C072ED-6E04-20A4-E433-EAB53778C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862" y="1193309"/>
            <a:ext cx="8296275" cy="5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BB98-54F9-D410-71B6-18F34B02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Import “my agenda” to your local Outlook calendar (via .</a:t>
            </a:r>
            <a:r>
              <a:rPr lang="en-GB" dirty="0" err="1"/>
              <a:t>ics</a:t>
            </a:r>
            <a:r>
              <a:rPr lang="en-GB" dirty="0"/>
              <a:t> calendar </a:t>
            </a:r>
            <a:r>
              <a:rPr lang="en-GB"/>
              <a:t>file download)…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7B64E-C5F6-CC48-3D58-1553FA14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63C6E-956D-76A0-3673-58BD2E9C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F25F-C293-4A78-986B-54ABB236860E}" type="slidenum">
              <a:rPr lang="en-GB" smtClean="0"/>
              <a:t>4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A6CDC0-E260-D32D-2A8F-44F036EE8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412" y="1414462"/>
            <a:ext cx="787717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7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ofG">
      <a:dk1>
        <a:sysClr val="windowText" lastClr="000000"/>
      </a:dk1>
      <a:lt1>
        <a:sysClr val="window" lastClr="FFFFFF"/>
      </a:lt1>
      <a:dk2>
        <a:srgbClr val="003865"/>
      </a:dk2>
      <a:lt2>
        <a:srgbClr val="E7E6E6"/>
      </a:lt2>
      <a:accent1>
        <a:srgbClr val="005398"/>
      </a:accent1>
      <a:accent2>
        <a:srgbClr val="5B4D94"/>
      </a:accent2>
      <a:accent3>
        <a:srgbClr val="00843D"/>
      </a:accent3>
      <a:accent4>
        <a:srgbClr val="B30C00"/>
      </a:accent4>
      <a:accent5>
        <a:srgbClr val="FFB948"/>
      </a:accent5>
      <a:accent6>
        <a:srgbClr val="4F5961"/>
      </a:accent6>
      <a:hlink>
        <a:srgbClr val="7D2239"/>
      </a:hlink>
      <a:folHlink>
        <a:srgbClr val="AA806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C90EB7F-D423-49A5-8A29-7876C2F4A7A6}" vid="{269CC562-1B8F-44BC-B835-C948EB2EA9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</TotalTime>
  <Words>302</Words>
  <Application>Microsoft Office PowerPoint</Application>
  <PresentationFormat>Widescreen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</vt:lpstr>
      <vt:lpstr>Wingdings</vt:lpstr>
      <vt:lpstr>Office Theme</vt:lpstr>
      <vt:lpstr>Conftool calendar / programme and export to outlook</vt:lpstr>
      <vt:lpstr>Login at https://www.conftool.org/aibuki2024/ and then look at the programme: https://www.conftool.org/aibuki2024/sessions.php</vt:lpstr>
      <vt:lpstr>My agenda</vt:lpstr>
      <vt:lpstr>Import “my agenda” to your local Outlook calendar (via .ics calendar file download)…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Conftool calendar / programme and export to outlook</dc:title>
  <dc:creator>Rudolf Sinkovics</dc:creator>
  <cp:lastModifiedBy>Rudolf Sinkovics</cp:lastModifiedBy>
  <cp:revision>3</cp:revision>
  <dcterms:created xsi:type="dcterms:W3CDTF">2024-03-22T16:23:44Z</dcterms:created>
  <dcterms:modified xsi:type="dcterms:W3CDTF">2024-03-22T16:35:42Z</dcterms:modified>
</cp:coreProperties>
</file>